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ukta Light" panose="020B0604020202020204" charset="0"/>
      <p:regular r:id="rId17"/>
    </p:embeddedFont>
    <p:embeddedFont>
      <p:font typeface="Prompt Medium" panose="00000600000000000000" pitchFamily="2" charset="-3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425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519005"/>
            <a:ext cx="720530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Facial Emotion Recognition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57509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Using Deep Learning with Django + DeepFace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247793"/>
            <a:ext cx="7415927" cy="3549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Presented by: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Nishant RAIKWAR (202410116100135)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NILESH AGRAHARI (202410116100134)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PALAK GOYAL (202410116100138)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RAHUL RAWAT (202410116100159)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31554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6" y="367751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 &amp; Future Scope: From Prototype to Product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933224"/>
            <a:ext cx="185142" cy="128111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5863" y="293322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905863" y="3424238"/>
            <a:ext cx="686050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Functional, real-time emotion recognition app deployed using free tools.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720721" y="4461153"/>
            <a:ext cx="185142" cy="2330172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76148" y="4461153"/>
            <a:ext cx="287690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Enhancements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276148" y="4952167"/>
            <a:ext cx="64902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Multi-face detection with RetinaFace integration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276148" y="5433536"/>
            <a:ext cx="64902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Emotion timeline chart visualizing changes over time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276148" y="5914906"/>
            <a:ext cx="64902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REST API for mobile app integration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276148" y="6396276"/>
            <a:ext cx="64902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Expand to 12+ emotions including microexpressions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783" y="609838"/>
            <a:ext cx="7595235" cy="1843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Problem Statement: The Need for Automated Emotion Analysis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60783" y="3034308"/>
            <a:ext cx="497800" cy="497800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79801" y="3034308"/>
            <a:ext cx="3137416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Communication Challenge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979801" y="3474244"/>
            <a:ext cx="6876217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Emotions shape 70-90% of human communication.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60783" y="4298156"/>
            <a:ext cx="497800" cy="497800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79801" y="4298156"/>
            <a:ext cx="245828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Subjectivity Issue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979801" y="4738092"/>
            <a:ext cx="6876217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Manual interpretation is only 85% consistent.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60783" y="5562005"/>
            <a:ext cx="497800" cy="497800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79801" y="5562005"/>
            <a:ext cx="245828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Demand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979801" y="6001941"/>
            <a:ext cx="6876217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Automated analysis needed for education, health, marketing, security.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60783" y="6825853"/>
            <a:ext cx="497800" cy="497800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979801" y="6825853"/>
            <a:ext cx="245828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 Case Impact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979801" y="7265789"/>
            <a:ext cx="6876217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Marketing lifts ad CTR by 20%, security requires 90% accuracy.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618" y="592812"/>
            <a:ext cx="7634764" cy="1197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Objective: Building a Real-Time Emotion Detector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54618" y="2113955"/>
            <a:ext cx="7634764" cy="1219914"/>
          </a:xfrm>
          <a:prstGeom prst="roundRect">
            <a:avLst>
              <a:gd name="adj" fmla="val 742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7741" y="2337078"/>
            <a:ext cx="274927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Image &amp; Webcam Input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77741" y="2765822"/>
            <a:ext cx="718851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Detect emotions accurately from live or static images.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54618" y="3549372"/>
            <a:ext cx="7634764" cy="1219914"/>
          </a:xfrm>
          <a:prstGeom prst="roundRect">
            <a:avLst>
              <a:gd name="adj" fmla="val 742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77741" y="3772495"/>
            <a:ext cx="279856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Browser-Based Analysis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77741" y="4201239"/>
            <a:ext cx="718851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Enable seamless live emotion recognition in browser.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4618" y="4984790"/>
            <a:ext cx="7634764" cy="1219914"/>
          </a:xfrm>
          <a:prstGeom prst="roundRect">
            <a:avLst>
              <a:gd name="adj" fmla="val 742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7741" y="5207913"/>
            <a:ext cx="23955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Performance Focus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77741" y="5636657"/>
            <a:ext cx="718851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Fast, lightweight; inference time under 2 seconds.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54618" y="6420207"/>
            <a:ext cx="7634764" cy="1219914"/>
          </a:xfrm>
          <a:prstGeom prst="roundRect">
            <a:avLst>
              <a:gd name="adj" fmla="val 742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7741" y="6643330"/>
            <a:ext cx="244709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Open-Source Access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77741" y="7072074"/>
            <a:ext cx="718851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Deploy web app openly for community use and feedback.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92072"/>
            <a:ext cx="862524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Tools &amp; Technologies: The Stack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94973"/>
            <a:ext cx="345709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Languages &amp; Frameworks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84690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Python 3.10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6605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Django 4.2 (LTS)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14742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HTML5, CSS3, JavaScript ES6+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372695" y="359497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 &amp; Camera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372695" y="418469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DeepFace with TensorFlow backend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372695" y="506110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MediaDevices API for camera access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9881354" y="359497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Hosting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9881354" y="418469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Render free tier for deployment and uptime monitoring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178" y="944166"/>
            <a:ext cx="4931926" cy="63411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6287" y="670560"/>
            <a:ext cx="7591425" cy="1232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System Architecture: From User Input to Emotion Output</a:t>
            </a:r>
            <a:endParaRPr lang="en-US" sz="38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87" y="2235518"/>
            <a:ext cx="1109067" cy="133088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18015" y="2457331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</a:t>
            </a:r>
            <a:endParaRPr lang="en-US" sz="1900" dirty="0"/>
          </a:p>
        </p:txBody>
      </p:sp>
      <p:sp>
        <p:nvSpPr>
          <p:cNvPr id="7" name="Text 2"/>
          <p:cNvSpPr/>
          <p:nvPr/>
        </p:nvSpPr>
        <p:spPr>
          <a:xfrm>
            <a:off x="2218015" y="2898338"/>
            <a:ext cx="6149697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Uploads or captures image via browser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87" y="3566398"/>
            <a:ext cx="1109067" cy="133088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18015" y="3788212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Django View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2218015" y="4229219"/>
            <a:ext cx="6149697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Processes image and initiates inference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287" y="4897279"/>
            <a:ext cx="1109067" cy="133088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18015" y="5119092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DeepFace</a:t>
            </a:r>
            <a:endParaRPr lang="en-US" sz="1900" dirty="0"/>
          </a:p>
        </p:txBody>
      </p:sp>
      <p:sp>
        <p:nvSpPr>
          <p:cNvPr id="13" name="Text 6"/>
          <p:cNvSpPr/>
          <p:nvPr/>
        </p:nvSpPr>
        <p:spPr>
          <a:xfrm>
            <a:off x="2218015" y="5560100"/>
            <a:ext cx="6149697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Runs CNN model to analyze emotions</a:t>
            </a:r>
            <a:endParaRPr lang="en-US" sz="17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287" y="6228159"/>
            <a:ext cx="1109067" cy="133088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218015" y="6449973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Output</a:t>
            </a:r>
            <a:endParaRPr lang="en-US" sz="1900" dirty="0"/>
          </a:p>
        </p:txBody>
      </p:sp>
      <p:sp>
        <p:nvSpPr>
          <p:cNvPr id="16" name="Text 8"/>
          <p:cNvSpPr/>
          <p:nvPr/>
        </p:nvSpPr>
        <p:spPr>
          <a:xfrm>
            <a:off x="2218015" y="6890980"/>
            <a:ext cx="6149697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Returns detected emotion with confidence scores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836" y="616744"/>
            <a:ext cx="9887664" cy="621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Features: A Robust Web Application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299960" y="1685330"/>
            <a:ext cx="30480" cy="5927527"/>
          </a:xfrm>
          <a:prstGeom prst="roundRect">
            <a:avLst>
              <a:gd name="adj" fmla="val 308235"/>
            </a:avLst>
          </a:prstGeom>
          <a:solidFill>
            <a:srgbClr val="6D4562"/>
          </a:solidFill>
          <a:ln/>
        </p:spPr>
      </p:sp>
      <p:sp>
        <p:nvSpPr>
          <p:cNvPr id="4" name="Shape 2"/>
          <p:cNvSpPr/>
          <p:nvPr/>
        </p:nvSpPr>
        <p:spPr>
          <a:xfrm>
            <a:off x="6423005" y="2173248"/>
            <a:ext cx="671036" cy="30480"/>
          </a:xfrm>
          <a:prstGeom prst="roundRect">
            <a:avLst>
              <a:gd name="adj" fmla="val 308235"/>
            </a:avLst>
          </a:prstGeom>
          <a:solidFill>
            <a:srgbClr val="6D4562"/>
          </a:solidFill>
          <a:ln/>
        </p:spPr>
      </p:sp>
      <p:sp>
        <p:nvSpPr>
          <p:cNvPr id="5" name="Shape 3"/>
          <p:cNvSpPr/>
          <p:nvPr/>
        </p:nvSpPr>
        <p:spPr>
          <a:xfrm>
            <a:off x="7063561" y="1936909"/>
            <a:ext cx="503277" cy="503277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6015" y="2002095"/>
            <a:ext cx="298252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711416" y="1908929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Input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82836" y="2353866"/>
            <a:ext cx="541401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Upload photo or live webcam stream (under 5MB)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6359" y="3291602"/>
            <a:ext cx="671036" cy="30480"/>
          </a:xfrm>
          <a:prstGeom prst="roundRect">
            <a:avLst>
              <a:gd name="adj" fmla="val 308235"/>
            </a:avLst>
          </a:prstGeom>
          <a:solidFill>
            <a:srgbClr val="6D4562"/>
          </a:solidFill>
          <a:ln/>
        </p:spPr>
      </p:sp>
      <p:sp>
        <p:nvSpPr>
          <p:cNvPr id="10" name="Shape 8"/>
          <p:cNvSpPr/>
          <p:nvPr/>
        </p:nvSpPr>
        <p:spPr>
          <a:xfrm>
            <a:off x="7063561" y="3055263"/>
            <a:ext cx="503277" cy="503277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6015" y="3120450"/>
            <a:ext cx="298252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8433554" y="3027283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Processing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8433554" y="3472220"/>
            <a:ext cx="541401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Spinner displays during DeepFace inference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23005" y="4298156"/>
            <a:ext cx="671036" cy="30480"/>
          </a:xfrm>
          <a:prstGeom prst="roundRect">
            <a:avLst>
              <a:gd name="adj" fmla="val 308235"/>
            </a:avLst>
          </a:prstGeom>
          <a:solidFill>
            <a:srgbClr val="6D4562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3561" y="4061817"/>
            <a:ext cx="503277" cy="503277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6015" y="4127004"/>
            <a:ext cx="298252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3711416" y="4033838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Detection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82836" y="4478774"/>
            <a:ext cx="541401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Seven emotions detected and visualized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6359" y="5304711"/>
            <a:ext cx="671036" cy="30480"/>
          </a:xfrm>
          <a:prstGeom prst="roundRect">
            <a:avLst>
              <a:gd name="adj" fmla="val 308235"/>
            </a:avLst>
          </a:prstGeom>
          <a:solidFill>
            <a:srgbClr val="6D4562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3561" y="5068372"/>
            <a:ext cx="503277" cy="503277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6015" y="5133558"/>
            <a:ext cx="298252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8433554" y="5040392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UI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8433554" y="5485328"/>
            <a:ext cx="541401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Accessible light/dark modes; WCAG 2.1 compliant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6423005" y="6311265"/>
            <a:ext cx="671036" cy="30480"/>
          </a:xfrm>
          <a:prstGeom prst="roundRect">
            <a:avLst>
              <a:gd name="adj" fmla="val 308235"/>
            </a:avLst>
          </a:prstGeom>
          <a:solidFill>
            <a:srgbClr val="6D4562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3561" y="6074926"/>
            <a:ext cx="503277" cy="503277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6015" y="6140113"/>
            <a:ext cx="298252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3711416" y="6046946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Hosting</a:t>
            </a:r>
            <a:endParaRPr lang="en-US" sz="1950" dirty="0"/>
          </a:p>
        </p:txBody>
      </p:sp>
      <p:sp>
        <p:nvSpPr>
          <p:cNvPr id="28" name="Text 26"/>
          <p:cNvSpPr/>
          <p:nvPr/>
        </p:nvSpPr>
        <p:spPr>
          <a:xfrm>
            <a:off x="782836" y="6491883"/>
            <a:ext cx="541401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Reliable cloud hosting with uptime monitoring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956667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Implementation Screens: Live Demo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Home UI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Photo upload and webcam access button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Results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247793" y="435744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Emotion and probability scores shown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Spinner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31549" y="435744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Active during processing to enhance UX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Live Deployment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015305" y="4357449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Available at https://emotion-detection-app-6x5o.onrender.com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018" y="592812"/>
            <a:ext cx="7634764" cy="1197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Challenges &amp; Solutions: Overcoming Hurdles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41018" y="2113955"/>
            <a:ext cx="7634764" cy="1219914"/>
          </a:xfrm>
          <a:prstGeom prst="roundRect">
            <a:avLst>
              <a:gd name="adj" fmla="val 742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4141" y="2337078"/>
            <a:ext cx="23955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Memory Overload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464141" y="2765822"/>
            <a:ext cx="718851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Lazy loading of DeepFace model reduces load time by 60%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41018" y="3549372"/>
            <a:ext cx="7634764" cy="1219914"/>
          </a:xfrm>
          <a:prstGeom prst="roundRect">
            <a:avLst>
              <a:gd name="adj" fmla="val 742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64141" y="3772495"/>
            <a:ext cx="23955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False Detection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464141" y="4201239"/>
            <a:ext cx="718851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Face presence check using OpenCV with 95% accuracy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41018" y="4984790"/>
            <a:ext cx="7634764" cy="1219914"/>
          </a:xfrm>
          <a:prstGeom prst="roundRect">
            <a:avLst>
              <a:gd name="adj" fmla="val 742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4141" y="5207913"/>
            <a:ext cx="23955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App Uptime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464141" y="5636657"/>
            <a:ext cx="718851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Cron job keeps app alive on free hosting every 15 mins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41018" y="6420207"/>
            <a:ext cx="7634764" cy="1219914"/>
          </a:xfrm>
          <a:prstGeom prst="roundRect">
            <a:avLst>
              <a:gd name="adj" fmla="val 742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64141" y="6643330"/>
            <a:ext cx="23955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Static Files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464141" y="7072074"/>
            <a:ext cx="718851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Whitenoise setup optimizes static content delivery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094202"/>
            <a:ext cx="1215961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Results &amp; Testing: Performance and Accuracy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5193387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28073" y="5150287"/>
            <a:ext cx="208383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Accuracy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728073" y="5641300"/>
            <a:ext cx="208383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~90–95% detection on diverse conditions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189" y="5193387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46226" y="5150287"/>
            <a:ext cx="208383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Performance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046226" y="5641300"/>
            <a:ext cx="208383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Loads in under 1.5 seconds (TTFB &lt; 500ms)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342" y="5193387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64379" y="5150287"/>
            <a:ext cx="208383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Responsiveness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8364379" y="5984200"/>
            <a:ext cx="208383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Fully mobile-friendly UI, tested on 10+ devices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8495" y="5193387"/>
            <a:ext cx="617220" cy="6172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82532" y="5150287"/>
            <a:ext cx="208383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Deployment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1682532" y="5641300"/>
            <a:ext cx="208383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Live at Render: emotion-detection-app-6x5o.onrender.com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475</Words>
  <Application>Microsoft Office PowerPoint</Application>
  <PresentationFormat>Custom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Mukta Light</vt:lpstr>
      <vt:lpstr>Prompt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rahul rawat</cp:lastModifiedBy>
  <cp:revision>3</cp:revision>
  <dcterms:created xsi:type="dcterms:W3CDTF">2025-04-22T08:36:13Z</dcterms:created>
  <dcterms:modified xsi:type="dcterms:W3CDTF">2025-04-22T08:50:55Z</dcterms:modified>
</cp:coreProperties>
</file>